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shot 2023-03-28 at 17.14.06.png" descr="Screenshot 2023-03-28 at 17.14.06.png"/>
          <p:cNvPicPr>
            <a:picLocks noChangeAspect="1"/>
          </p:cNvPicPr>
          <p:nvPr/>
        </p:nvPicPr>
        <p:blipFill>
          <a:blip r:embed="rId2">
            <a:extLst/>
          </a:blip>
          <a:srcRect l="0" t="0" r="738" b="10884"/>
          <a:stretch>
            <a:fillRect/>
          </a:stretch>
        </p:blipFill>
        <p:spPr>
          <a:xfrm>
            <a:off x="6432750" y="694432"/>
            <a:ext cx="11691051" cy="4104087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ítulo / Title"/>
          <p:cNvSpPr txBox="1"/>
          <p:nvPr>
            <p:ph type="ctrTitle"/>
          </p:nvPr>
        </p:nvSpPr>
        <p:spPr>
          <a:xfrm>
            <a:off x="1120177" y="6209837"/>
            <a:ext cx="21971004" cy="1964929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Título / Title</a:t>
            </a:r>
          </a:p>
        </p:txBody>
      </p:sp>
      <p:sp>
        <p:nvSpPr>
          <p:cNvPr id="153" name="Autores e instituições / Authors and institutions"/>
          <p:cNvSpPr txBox="1"/>
          <p:nvPr>
            <p:ph type="subTitle" sz="quarter" idx="1"/>
          </p:nvPr>
        </p:nvSpPr>
        <p:spPr>
          <a:xfrm>
            <a:off x="1292822" y="8353490"/>
            <a:ext cx="21971001" cy="1048041"/>
          </a:xfrm>
          <a:prstGeom prst="rect">
            <a:avLst/>
          </a:prstGeom>
        </p:spPr>
        <p:txBody>
          <a:bodyPr/>
          <a:lstStyle>
            <a:lvl1pPr algn="ctr">
              <a:defRPr b="0" sz="4300"/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54" name="Screenshot 2023-03-28 at 17.32.38.png" descr="Screenshot 2023-03-28 at 17.32.3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99482" y="11918934"/>
            <a:ext cx="13133587" cy="14059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creenshot 2023-03-28 at 17.14.06.png" descr="Screenshot 2023-03-28 at 17.14.06.png"/>
          <p:cNvPicPr>
            <a:picLocks noChangeAspect="1"/>
          </p:cNvPicPr>
          <p:nvPr/>
        </p:nvPicPr>
        <p:blipFill>
          <a:blip r:embed="rId2">
            <a:extLst/>
          </a:blip>
          <a:srcRect l="0" t="0" r="738" b="10884"/>
          <a:stretch>
            <a:fillRect/>
          </a:stretch>
        </p:blipFill>
        <p:spPr>
          <a:xfrm>
            <a:off x="19109011" y="440431"/>
            <a:ext cx="4729790" cy="16603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Screenshot 2023-03-28 at 17.14.47.png" descr="Screenshot 2023-03-28 at 17.14.4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882539" y="13018971"/>
            <a:ext cx="9132317" cy="568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